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3" r:id="rId4"/>
    <p:sldId id="260" r:id="rId5"/>
    <p:sldId id="261" r:id="rId6"/>
    <p:sldId id="259" r:id="rId7"/>
    <p:sldId id="262" r:id="rId8"/>
    <p:sldId id="258" r:id="rId9"/>
    <p:sldId id="265" r:id="rId10"/>
    <p:sldId id="264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22:58:03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22:58:04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F62EC-AD21-41DB-9DCD-C03B40FF4A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48264-557A-4C94-8BD5-7983BF26A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7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art </a:t>
            </a:r>
            <a:r>
              <a:rPr lang="nb-NO" dirty="0" err="1"/>
              <a:t>of</a:t>
            </a:r>
            <a:r>
              <a:rPr lang="nb-NO" dirty="0"/>
              <a:t> turning </a:t>
            </a:r>
            <a:r>
              <a:rPr lang="nb-NO" dirty="0" err="1"/>
              <a:t>objects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digital 3D </a:t>
            </a:r>
            <a:r>
              <a:rPr lang="nb-NO" dirty="0" err="1"/>
              <a:t>models</a:t>
            </a:r>
            <a:r>
              <a:rPr lang="nb-NO" dirty="0"/>
              <a:t>.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48264-557A-4C94-8BD5-7983BF26AD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98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examplse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3D </a:t>
            </a:r>
            <a:r>
              <a:rPr lang="nb-NO" dirty="0" err="1"/>
              <a:t>scanners</a:t>
            </a:r>
            <a:r>
              <a:rPr lang="nb-NO" dirty="0"/>
              <a:t>.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basicly</a:t>
            </a:r>
            <a:r>
              <a:rPr lang="nb-NO" dirty="0"/>
              <a:t> fancy </a:t>
            </a:r>
            <a:r>
              <a:rPr lang="nb-NO" dirty="0" err="1"/>
              <a:t>infrared</a:t>
            </a:r>
            <a:r>
              <a:rPr lang="nb-NO" dirty="0"/>
              <a:t> </a:t>
            </a:r>
            <a:r>
              <a:rPr lang="nb-NO" dirty="0" err="1"/>
              <a:t>cameras</a:t>
            </a:r>
            <a:r>
              <a:rPr lang="nb-NO" dirty="0"/>
              <a:t>. By </a:t>
            </a:r>
            <a:r>
              <a:rPr lang="nb-NO" dirty="0" err="1"/>
              <a:t>swirling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around</a:t>
            </a:r>
            <a:r>
              <a:rPr lang="nb-NO" dirty="0"/>
              <a:t> an </a:t>
            </a:r>
            <a:r>
              <a:rPr lang="nb-NO" dirty="0" err="1"/>
              <a:t>object</a:t>
            </a:r>
            <a:r>
              <a:rPr lang="nb-NO" dirty="0"/>
              <a:t>,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produce</a:t>
            </a:r>
            <a:r>
              <a:rPr lang="nb-NO" dirty="0"/>
              <a:t> </a:t>
            </a:r>
            <a:r>
              <a:rPr lang="nb-NO" dirty="0" err="1"/>
              <a:t>highly</a:t>
            </a:r>
            <a:r>
              <a:rPr lang="nb-NO" dirty="0"/>
              <a:t> </a:t>
            </a:r>
            <a:r>
              <a:rPr lang="nb-NO" dirty="0" err="1"/>
              <a:t>detailed</a:t>
            </a:r>
            <a:r>
              <a:rPr lang="nb-NO" dirty="0"/>
              <a:t> 3D </a:t>
            </a:r>
            <a:r>
              <a:rPr lang="nb-NO" dirty="0" err="1"/>
              <a:t>models</a:t>
            </a:r>
            <a:r>
              <a:rPr lang="nb-NO" dirty="0"/>
              <a:t>. 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48264-557A-4C94-8BD5-7983BF26AD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5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48264-557A-4C94-8BD5-7983BF26AD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48264-557A-4C94-8BD5-7983BF26AD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0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48264-557A-4C94-8BD5-7983BF26AD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42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48264-557A-4C94-8BD5-7983BF26AD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3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5C60-DE51-275C-FC99-946A454C8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F541C-86A1-E3BB-C25C-43D0AB79B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85478-51CA-FC79-8EBF-70FC5AEC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5AB6A-4CB3-2B70-F78A-8A1B83A4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39CBA-A459-E1CD-5C9E-EB0E79A6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2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0B37-205F-D15F-5653-485468E2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92576-9ADC-76FA-CEBA-39F1DCF2C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5502D-7834-AD64-F9E2-28FB765B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40203-62F0-B9A6-CD3C-6A9B45C8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199E-0586-7AE1-68D1-177B926F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80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7B687E-4659-F16B-B32A-3714AE113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4C2EB-3465-718A-D961-E24311583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18E3B-90C7-EA9B-A71C-5DA382862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A53B0-55F2-4CB0-64AB-759F961B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DE398-415D-0EC8-CF2A-241823C0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6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9FD3-2D71-5581-5401-8F42BAF0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4C620-F21F-9AF5-8D40-09001C58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C4DFF-F6A5-4130-8B53-E770CDDD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C99A3-D2EB-4F86-A098-39558F831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9BF0A-8E15-4F0B-A54C-F0B578AD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9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253B-09C3-89E1-5F38-C91FBD4C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1992F-E5EE-7E86-20CE-6F70C445F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B7907-C400-CEC4-583D-2F970B451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7CA7-FF8B-FC08-1ECB-C8E5E1073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72C32-7B63-F706-37AF-D93F2BD2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5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4468-9146-C23B-47D4-F8D70D79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4B57E-570E-806E-E2AB-335BC05D1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41DD1-C633-9941-308C-84EC43316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84336-AE41-6D68-7592-5C46EC89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50C36-8D2B-33A6-ABD6-52C6D116E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10F7A-DC99-55FA-3128-074921BA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5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D1B4-56E8-6BDF-FF54-9146CD85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60B24-76E7-B140-7C4F-E0F664DFB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E4B58-EB56-3775-4ACF-B4BA8700B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1E16E-0620-38E5-72D4-B6AD7E451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BA464B-A247-2D7C-C1B1-3370A86A3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30D76-9273-812A-D228-EB829165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6EA5A-6078-0831-9886-3E0E3525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531DF-CEFC-30FC-61FF-85C6F20B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2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13DE-185D-51BF-C7CF-9EC57B9C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4F87B-540B-DB24-020E-0BEF9C88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84E6C-F4B4-FEDB-09C6-A1D00DC9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05849-7F6C-63E2-8A9D-41352880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75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CF43C1-C9A0-8CC8-C855-7D7CBB4F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58B0D-518B-AC43-1D67-7F251FCD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EE7F8-56A0-35C7-7CFC-826A9173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4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48DA-D37B-791F-C8A0-F68F6F89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57544-2319-B49D-AB52-3AA1B178F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FDBF9-64C2-1FBE-A7C4-3371E41D5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A72E-E4B8-8F89-3100-C5602210F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7EEC7-1DE7-FE61-22C4-58DF511AB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B5493-7D78-8989-AC6E-B70F23D3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0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00BE8-8DEE-0320-17D5-56E180D5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9A53B7-BB67-B8C8-B66C-FF6FD24A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FFAEE-DF65-4C4B-D5EA-E4CEE02C4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C62D9-E466-3412-39C1-64211F1FE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D0CA3-7161-E7A9-4DE6-09CAEA51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E6E8A-DCB5-DC19-2133-5B47DBBE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6C1AF-A6DD-FD99-E164-38B5C7E2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18ABD-6AEA-3F65-DC59-BA680DA09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D2735-F97D-0138-3F14-D05B90F00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59D20B-E29E-4EBE-B39B-E1AF89F429F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72F1-F3D0-E80E-EB9D-F2A25F85C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2343B-E1CB-77F5-56F5-14FC783AE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AC6BAE-B280-449C-BDA4-5042FE386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4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ec3d.com/de/portable-3d-scanners/artec-leo" TargetMode="External"/><Relationship Id="rId2" Type="http://schemas.openxmlformats.org/officeDocument/2006/relationships/hyperlink" Target="https://eu.store.bambulab.com/en-no/products/x1-carbon-3d-prin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instar.com/products/einstar-3d-scanner?variant=435515755071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B1AC-2AA8-65A0-75D5-BB104B41D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5360"/>
            <a:ext cx="9144000" cy="1122218"/>
          </a:xfrm>
        </p:spPr>
        <p:txBody>
          <a:bodyPr>
            <a:normAutofit fontScale="90000"/>
          </a:bodyPr>
          <a:lstStyle/>
          <a:p>
            <a:r>
              <a:rPr lang="nb-NO" dirty="0">
                <a:latin typeface="Aptos Black" panose="020B0004020202020204" pitchFamily="34" charset="0"/>
              </a:rPr>
              <a:t>3D SCANNING &amp; PRINTING</a:t>
            </a:r>
            <a:br>
              <a:rPr lang="nb-NO" dirty="0">
                <a:latin typeface="Aptos Black" panose="020B0004020202020204" pitchFamily="34" charset="0"/>
              </a:rPr>
            </a:br>
            <a:r>
              <a:rPr lang="nb-NO" dirty="0">
                <a:latin typeface="Aptos Black" panose="020B0004020202020204" pitchFamily="34" charset="0"/>
              </a:rPr>
              <a:t>ORTHOSIS</a:t>
            </a:r>
            <a:endParaRPr lang="en-US" dirty="0">
              <a:latin typeface="Aptos Black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2D704-B698-EDF9-2B84-91964036F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286" y="1814315"/>
            <a:ext cx="4157428" cy="4551353"/>
          </a:xfrm>
          <a:prstGeom prst="rect">
            <a:avLst/>
          </a:prstGeom>
        </p:spPr>
      </p:pic>
      <p:pic>
        <p:nvPicPr>
          <p:cNvPr id="3" name="Grafikk 178779887">
            <a:extLst>
              <a:ext uri="{FF2B5EF4-FFF2-40B4-BE49-F238E27FC236}">
                <a16:creationId xmlns:a16="http://schemas.microsoft.com/office/drawing/2014/main" id="{13D4A542-126E-D2A5-4911-F78675B91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141" y="5040423"/>
            <a:ext cx="2907030" cy="13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8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391638287" descr="A white head on a blue stand&#10;&#10;Description automatically generated">
            <a:extLst>
              <a:ext uri="{FF2B5EF4-FFF2-40B4-BE49-F238E27FC236}">
                <a16:creationId xmlns:a16="http://schemas.microsoft.com/office/drawing/2014/main" id="{D574160C-1E0F-F387-E77E-61E42756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13" y="1280180"/>
            <a:ext cx="4602539" cy="4297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ilde 3" descr="A person holding a white head&#10;&#10;Description automatically generated">
            <a:extLst>
              <a:ext uri="{FF2B5EF4-FFF2-40B4-BE49-F238E27FC236}">
                <a16:creationId xmlns:a16="http://schemas.microsoft.com/office/drawing/2014/main" id="{EA8730CB-BC23-B5A0-F3BD-969A0E1D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52" y="1280180"/>
            <a:ext cx="5430461" cy="4306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026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FDBE57-3D3F-5DE2-B060-E6D026C3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84" y="542737"/>
            <a:ext cx="4466031" cy="590333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20000"/>
              </a:lnSpc>
            </a:pPr>
            <a:r>
              <a:rPr lang="nb-NO" dirty="0" err="1"/>
              <a:t>Strong</a:t>
            </a:r>
            <a:endParaRPr lang="nb-NO" dirty="0"/>
          </a:p>
          <a:p>
            <a:pPr>
              <a:lnSpc>
                <a:spcPct val="220000"/>
              </a:lnSpc>
            </a:pPr>
            <a:r>
              <a:rPr lang="nb-NO" dirty="0" err="1"/>
              <a:t>Lightweight</a:t>
            </a:r>
            <a:endParaRPr lang="nb-NO" dirty="0"/>
          </a:p>
          <a:p>
            <a:pPr>
              <a:lnSpc>
                <a:spcPct val="220000"/>
              </a:lnSpc>
            </a:pPr>
            <a:r>
              <a:rPr lang="nb-NO" dirty="0" err="1"/>
              <a:t>Rigidity</a:t>
            </a:r>
            <a:endParaRPr lang="nb-NO" dirty="0"/>
          </a:p>
          <a:p>
            <a:pPr>
              <a:lnSpc>
                <a:spcPct val="220000"/>
              </a:lnSpc>
            </a:pPr>
            <a:r>
              <a:rPr lang="en-US" dirty="0"/>
              <a:t>Iteration speed</a:t>
            </a:r>
          </a:p>
          <a:p>
            <a:pPr>
              <a:lnSpc>
                <a:spcPct val="220000"/>
              </a:lnSpc>
            </a:pPr>
            <a:r>
              <a:rPr lang="en-US" dirty="0"/>
              <a:t>Design flexibility</a:t>
            </a:r>
          </a:p>
          <a:p>
            <a:pPr>
              <a:lnSpc>
                <a:spcPct val="220000"/>
              </a:lnSpc>
            </a:pPr>
            <a:r>
              <a:rPr lang="nb-NO" dirty="0" err="1"/>
              <a:t>Breathability</a:t>
            </a:r>
            <a:endParaRPr lang="nb-NO" dirty="0"/>
          </a:p>
          <a:p>
            <a:pPr>
              <a:lnSpc>
                <a:spcPct val="220000"/>
              </a:lnSpc>
            </a:pPr>
            <a:r>
              <a:rPr lang="nb-NO" dirty="0"/>
              <a:t>Comfort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7A21C12-A1CF-3D98-FEFC-04CF0E5C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954" y="3176763"/>
            <a:ext cx="3885459" cy="3681237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61652955-6F82-2B71-B11B-52BCA672B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19"/>
          <a:stretch/>
        </p:blipFill>
        <p:spPr>
          <a:xfrm rot="16200000">
            <a:off x="6088346" y="-1135009"/>
            <a:ext cx="3103787" cy="53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>
            <a:extLst>
              <a:ext uri="{FF2B5EF4-FFF2-40B4-BE49-F238E27FC236}">
                <a16:creationId xmlns:a16="http://schemas.microsoft.com/office/drawing/2014/main" id="{44618062-2E31-6DE0-3E25-7713D96C0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17"/>
          <a:stretch/>
        </p:blipFill>
        <p:spPr>
          <a:xfrm>
            <a:off x="4447757" y="854012"/>
            <a:ext cx="3634063" cy="5001210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74367A25-2D03-07AE-28F1-6F55CAECA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58"/>
          <a:stretch/>
        </p:blipFill>
        <p:spPr>
          <a:xfrm>
            <a:off x="8231110" y="854012"/>
            <a:ext cx="3726611" cy="5001210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3B41C73A-42DD-8374-6B76-2ECFE4B62081}"/>
              </a:ext>
            </a:extLst>
          </p:cNvPr>
          <p:cNvSpPr txBox="1"/>
          <p:nvPr/>
        </p:nvSpPr>
        <p:spPr>
          <a:xfrm>
            <a:off x="626824" y="537537"/>
            <a:ext cx="36716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nb-NO" sz="2400" b="1" dirty="0"/>
              <a:t>Sensors</a:t>
            </a:r>
            <a:endParaRPr lang="nb-NO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dirty="0" err="1"/>
              <a:t>Temperature</a:t>
            </a:r>
            <a:endParaRPr lang="nb-NO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dirty="0" err="1"/>
              <a:t>Movement</a:t>
            </a:r>
            <a:endParaRPr lang="nb-NO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dirty="0"/>
              <a:t>Heart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dirty="0" err="1"/>
              <a:t>Pressure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DBD51C04-6058-4A36-3E6C-E11B36A80D7B}"/>
              </a:ext>
            </a:extLst>
          </p:cNvPr>
          <p:cNvSpPr txBox="1"/>
          <p:nvPr/>
        </p:nvSpPr>
        <p:spPr>
          <a:xfrm>
            <a:off x="626824" y="3730028"/>
            <a:ext cx="3634063" cy="24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nb-NO" sz="2400" b="1" dirty="0"/>
              <a:t>Components</a:t>
            </a:r>
            <a:endParaRPr lang="nb-NO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dirty="0" err="1"/>
              <a:t>Elastic</a:t>
            </a:r>
            <a:r>
              <a:rPr lang="nb-NO" dirty="0"/>
              <a:t> bands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dirty="0"/>
              <a:t>Motors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dirty="0"/>
              <a:t>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3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B47928-86ED-EDBB-6CE2-17A83B2787D6}"/>
              </a:ext>
            </a:extLst>
          </p:cNvPr>
          <p:cNvSpPr txBox="1">
            <a:spLocks/>
          </p:cNvSpPr>
          <p:nvPr/>
        </p:nvSpPr>
        <p:spPr>
          <a:xfrm>
            <a:off x="837840" y="388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dirty="0">
                <a:latin typeface="Aptos Black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TIME TRACKING</a:t>
            </a:r>
            <a:endParaRPr lang="en-US" dirty="0">
              <a:latin typeface="Aptos Black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Håndskrift 6">
                <a:extLst>
                  <a:ext uri="{FF2B5EF4-FFF2-40B4-BE49-F238E27FC236}">
                    <a16:creationId xmlns:a16="http://schemas.microsoft.com/office/drawing/2014/main" id="{24082E80-8BCA-CF25-772E-96AEA0E18859}"/>
                  </a:ext>
                </a:extLst>
              </p14:cNvPr>
              <p14:cNvContentPartPr/>
              <p14:nvPr/>
            </p14:nvContentPartPr>
            <p14:xfrm>
              <a:off x="2951063" y="2254185"/>
              <a:ext cx="360" cy="360"/>
            </p14:xfrm>
          </p:contentPart>
        </mc:Choice>
        <mc:Fallback>
          <p:pic>
            <p:nvPicPr>
              <p:cNvPr id="7" name="Håndskrift 6">
                <a:extLst>
                  <a:ext uri="{FF2B5EF4-FFF2-40B4-BE49-F238E27FC236}">
                    <a16:creationId xmlns:a16="http://schemas.microsoft.com/office/drawing/2014/main" id="{24082E80-8BCA-CF25-772E-96AEA0E188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2423" y="22451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Håndskrift 7">
                <a:extLst>
                  <a:ext uri="{FF2B5EF4-FFF2-40B4-BE49-F238E27FC236}">
                    <a16:creationId xmlns:a16="http://schemas.microsoft.com/office/drawing/2014/main" id="{DF8A78B2-FED1-495B-B3AC-87920EC99C91}"/>
                  </a:ext>
                </a:extLst>
              </p14:cNvPr>
              <p14:cNvContentPartPr/>
              <p14:nvPr/>
            </p14:nvContentPartPr>
            <p14:xfrm>
              <a:off x="2579903" y="1910025"/>
              <a:ext cx="360" cy="360"/>
            </p14:xfrm>
          </p:contentPart>
        </mc:Choice>
        <mc:Fallback>
          <p:pic>
            <p:nvPicPr>
              <p:cNvPr id="8" name="Håndskrift 7">
                <a:extLst>
                  <a:ext uri="{FF2B5EF4-FFF2-40B4-BE49-F238E27FC236}">
                    <a16:creationId xmlns:a16="http://schemas.microsoft.com/office/drawing/2014/main" id="{DF8A78B2-FED1-495B-B3AC-87920EC99C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1263" y="190102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13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1E5A4B-7002-DD9A-AFE8-F4FEA595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Sources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8CE0EBD-3C77-6B3C-D67F-E7F5B209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17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“Smart Orthosis by using 3D scanning and printing technique” - </a:t>
            </a:r>
            <a:r>
              <a:rPr lang="en-US" sz="2000" dirty="0" err="1"/>
              <a:t>Yameen</a:t>
            </a:r>
            <a:r>
              <a:rPr lang="en-US" sz="2000" dirty="0"/>
              <a:t> </a:t>
            </a:r>
            <a:r>
              <a:rPr lang="en-US" sz="2000" dirty="0" err="1"/>
              <a:t>Irteza</a:t>
            </a:r>
            <a:r>
              <a:rPr lang="en-US" sz="2000" dirty="0"/>
              <a:t> Hossain, Devendra Joshi, Joshua Ifeanyi Okonkwo</a:t>
            </a:r>
          </a:p>
          <a:p>
            <a:r>
              <a:rPr lang="en-US" sz="2000" b="0" i="0" dirty="0">
                <a:effectLst/>
              </a:rPr>
              <a:t>“Implementing 3D Scan-model-print for orthosis</a:t>
            </a:r>
            <a:br>
              <a:rPr lang="en-US" sz="2000" dirty="0"/>
            </a:br>
            <a:r>
              <a:rPr lang="en-US" sz="2000" b="0" i="0" dirty="0">
                <a:effectLst/>
              </a:rPr>
              <a:t>development” - Ali </a:t>
            </a:r>
            <a:r>
              <a:rPr lang="en-US" sz="2000" b="0" i="0" dirty="0" err="1">
                <a:effectLst/>
              </a:rPr>
              <a:t>Abdinur</a:t>
            </a:r>
            <a:r>
              <a:rPr lang="en-US" sz="2000" b="0" i="0" dirty="0">
                <a:effectLst/>
              </a:rPr>
              <a:t> Ali, Yousaf </a:t>
            </a:r>
            <a:r>
              <a:rPr lang="en-US" sz="2000" b="0" i="0" dirty="0" err="1">
                <a:effectLst/>
              </a:rPr>
              <a:t>Muzafar</a:t>
            </a:r>
            <a:r>
              <a:rPr lang="en-US" sz="2000" b="0" i="0" dirty="0">
                <a:effectLst/>
              </a:rPr>
              <a:t> Yousaf, Marwa </a:t>
            </a:r>
            <a:r>
              <a:rPr lang="en-US" sz="2000" b="0" i="0" dirty="0" err="1">
                <a:effectLst/>
              </a:rPr>
              <a:t>Sabeeh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Alogidi</a:t>
            </a:r>
            <a:endParaRPr lang="en-US" sz="2000" b="0" i="0" dirty="0">
              <a:effectLst/>
            </a:endParaRPr>
          </a:p>
          <a:p>
            <a:r>
              <a:rPr lang="en-US" sz="2000" b="0" i="0" dirty="0">
                <a:effectLst/>
              </a:rPr>
              <a:t>“Enhancing Rehabilitation with Custom 3D Printed</a:t>
            </a:r>
            <a:br>
              <a:rPr lang="en-US" sz="2000" dirty="0"/>
            </a:br>
            <a:r>
              <a:rPr lang="en-US" sz="2000" b="0" i="0" dirty="0">
                <a:effectLst/>
              </a:rPr>
              <a:t>Orthoses Integrated with Sensory Technology for</a:t>
            </a:r>
            <a:br>
              <a:rPr lang="en-US" sz="2000" dirty="0"/>
            </a:br>
            <a:r>
              <a:rPr lang="en-US" sz="2000" b="0" i="0" dirty="0">
                <a:effectLst/>
              </a:rPr>
              <a:t>Arm and Wrist Injuries” - </a:t>
            </a:r>
            <a:r>
              <a:rPr lang="en-US" sz="2000" b="0" i="0" dirty="0" err="1">
                <a:effectLst/>
              </a:rPr>
              <a:t>Ifunanya</a:t>
            </a:r>
            <a:r>
              <a:rPr lang="en-US" sz="2000" b="0" i="0" dirty="0">
                <a:effectLst/>
              </a:rPr>
              <a:t> Barbara </a:t>
            </a:r>
            <a:r>
              <a:rPr lang="en-US" sz="2000" b="0" i="0" dirty="0" err="1">
                <a:effectLst/>
              </a:rPr>
              <a:t>Onyekwelu</a:t>
            </a:r>
            <a:r>
              <a:rPr lang="en-US" sz="2000" b="0" i="0" dirty="0">
                <a:effectLst/>
              </a:rPr>
              <a:t>, Muhammad Umar Anwar, Andreas </a:t>
            </a:r>
            <a:r>
              <a:rPr lang="en-US" sz="2000" b="0" i="0" dirty="0" err="1">
                <a:effectLst/>
              </a:rPr>
              <a:t>Kjernlie</a:t>
            </a:r>
            <a:endParaRPr lang="en-US" sz="2000" b="0" i="0" dirty="0">
              <a:effectLst/>
            </a:endParaRPr>
          </a:p>
          <a:p>
            <a:r>
              <a:rPr lang="en-US" sz="2000" dirty="0">
                <a:hlinkClick r:id="rId2"/>
              </a:rPr>
              <a:t>https://eu.store.bambulab.com/en-no/products/x1-carbon-3d-printer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https://www.artec3d.com/de/portable-3d-scanners/artec-leo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https://www.einstar.com/products/einstar-3d-scanner?variant=43551575507118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279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0B39-38A7-6544-91D8-2CDEAFAE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>
                <a:latin typeface="Aptos Black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3D SCANNING</a:t>
            </a:r>
            <a:endParaRPr lang="en-US" dirty="0">
              <a:latin typeface="Aptos Black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8F1A9-1EB4-5908-25B0-D5902927F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1195" y="2086413"/>
            <a:ext cx="3287705" cy="3793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5C07F05F-CECB-F67A-369A-EC64421BE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473" y="2086412"/>
            <a:ext cx="1952581" cy="3787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37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Z - Artec Leo">
            <a:extLst>
              <a:ext uri="{FF2B5EF4-FFF2-40B4-BE49-F238E27FC236}">
                <a16:creationId xmlns:a16="http://schemas.microsoft.com/office/drawing/2014/main" id="{CF991794-87B4-5B54-5AC2-C2B3FC9E4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1" b="18380"/>
          <a:stretch/>
        </p:blipFill>
        <p:spPr bwMode="auto">
          <a:xfrm>
            <a:off x="865599" y="1384767"/>
            <a:ext cx="5306909" cy="455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ining3D - Einstar Handheld 3D Scanner - Shop3D.ca">
            <a:extLst>
              <a:ext uri="{FF2B5EF4-FFF2-40B4-BE49-F238E27FC236}">
                <a16:creationId xmlns:a16="http://schemas.microsoft.com/office/drawing/2014/main" id="{CA427EEA-6CA8-CACC-C1A1-210F9A45A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6" t="8992" r="40568" b="11008"/>
          <a:stretch/>
        </p:blipFill>
        <p:spPr bwMode="auto">
          <a:xfrm>
            <a:off x="7981209" y="1384767"/>
            <a:ext cx="1921319" cy="455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ABE20B26-F160-AC50-7395-C43DE51CC598}"/>
              </a:ext>
            </a:extLst>
          </p:cNvPr>
          <p:cNvSpPr txBox="1"/>
          <p:nvPr/>
        </p:nvSpPr>
        <p:spPr>
          <a:xfrm>
            <a:off x="1930400" y="861547"/>
            <a:ext cx="317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Artec</a:t>
            </a:r>
            <a:r>
              <a:rPr lang="nb-NO" sz="2800" b="1" dirty="0"/>
              <a:t> Leo</a:t>
            </a:r>
            <a:endParaRPr lang="en-US" sz="2800" b="1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1A8E2C02-EB57-AD89-00CB-1B09230CC2F7}"/>
              </a:ext>
            </a:extLst>
          </p:cNvPr>
          <p:cNvSpPr txBox="1"/>
          <p:nvPr/>
        </p:nvSpPr>
        <p:spPr>
          <a:xfrm>
            <a:off x="7371624" y="861547"/>
            <a:ext cx="317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Einstar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345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4978DEDC-9894-CFFE-41CE-154B6456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246" y="0"/>
            <a:ext cx="3535136" cy="68580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799B0D4-C755-9E35-210F-332573893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620" y="0"/>
            <a:ext cx="4193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9B8D1AC0-5241-C42E-BCE2-D1BAE64F3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60" y="18819"/>
            <a:ext cx="4171085" cy="6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7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7B2C106C-E595-0C71-9D23-E43E4C874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92" y="0"/>
            <a:ext cx="4691207" cy="687903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1DD6B609-6124-0FD1-FE39-96207D9C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750"/>
            <a:ext cx="4073236" cy="67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78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773B0FD4-C51F-F2E7-6CF5-406C9EB67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62" y="-26684"/>
            <a:ext cx="4349365" cy="6950659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6C9AD1E9-4661-C941-0493-816763AF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36" y="-44914"/>
            <a:ext cx="3730528" cy="699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2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136139-BE9D-F386-EFEC-663A24942946}"/>
              </a:ext>
            </a:extLst>
          </p:cNvPr>
          <p:cNvSpPr txBox="1">
            <a:spLocks/>
          </p:cNvSpPr>
          <p:nvPr/>
        </p:nvSpPr>
        <p:spPr>
          <a:xfrm>
            <a:off x="838200" y="388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dirty="0">
                <a:latin typeface="Aptos Black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3D PRINTING</a:t>
            </a:r>
            <a:endParaRPr lang="en-US" dirty="0">
              <a:latin typeface="Aptos Black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2050" name="Picture 2" descr="BAMBU LAB X1 - CARBON COMBO - NorMax3D">
            <a:extLst>
              <a:ext uri="{FF2B5EF4-FFF2-40B4-BE49-F238E27FC236}">
                <a16:creationId xmlns:a16="http://schemas.microsoft.com/office/drawing/2014/main" id="{D4A53736-29D1-C191-1A1F-EEC0D78C9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194" y="1713779"/>
            <a:ext cx="4242989" cy="48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FBB8777B-4F17-D114-8361-8884F159D461}"/>
              </a:ext>
            </a:extLst>
          </p:cNvPr>
          <p:cNvSpPr txBox="1"/>
          <p:nvPr/>
        </p:nvSpPr>
        <p:spPr>
          <a:xfrm>
            <a:off x="5742774" y="2153540"/>
            <a:ext cx="561102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2800" dirty="0" err="1"/>
              <a:t>Biocompatibility</a:t>
            </a:r>
            <a:endParaRPr lang="nb-NO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2800" dirty="0" err="1"/>
              <a:t>Strength</a:t>
            </a:r>
            <a:endParaRPr lang="nb-NO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2800" dirty="0" err="1"/>
              <a:t>Weight</a:t>
            </a:r>
            <a:endParaRPr lang="nb-NO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2800" dirty="0" err="1"/>
              <a:t>Rigidity</a:t>
            </a:r>
            <a:endParaRPr lang="nb-N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8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0B74CADE-7535-42E7-2573-89B08D9A8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3521063" y="0"/>
            <a:ext cx="5149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63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201</Words>
  <Application>Microsoft Office PowerPoint</Application>
  <PresentationFormat>Widescreen</PresentationFormat>
  <Paragraphs>41</Paragraphs>
  <Slides>14</Slides>
  <Notes>6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14</vt:i4>
      </vt:variant>
    </vt:vector>
  </HeadingPairs>
  <TitlesOfParts>
    <vt:vector size="19" baseType="lpstr">
      <vt:lpstr>Aptos</vt:lpstr>
      <vt:lpstr>Aptos Black</vt:lpstr>
      <vt:lpstr>Aptos Display</vt:lpstr>
      <vt:lpstr>Arial</vt:lpstr>
      <vt:lpstr>Office Theme</vt:lpstr>
      <vt:lpstr>3D SCANNING &amp; PRINTING ORTHOSIS</vt:lpstr>
      <vt:lpstr>3D SCANNING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Printed Orthosis</dc:title>
  <dc:creator>Adam Emile Aske</dc:creator>
  <cp:lastModifiedBy>Adam Emile Aske</cp:lastModifiedBy>
  <cp:revision>4</cp:revision>
  <dcterms:created xsi:type="dcterms:W3CDTF">2024-03-12T19:14:09Z</dcterms:created>
  <dcterms:modified xsi:type="dcterms:W3CDTF">2024-03-12T23:03:02Z</dcterms:modified>
</cp:coreProperties>
</file>